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0" r:id="rId27"/>
    <p:sldId id="281" r:id="rId28"/>
    <p:sldId id="282" r:id="rId29"/>
  </p:sldIdLst>
  <p:sldSz cx="7621588" cy="5716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C2702-4FE2-46B1-873F-A535951CA8BA}" v="5" dt="2024-05-08T11:37:07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19" y="935562"/>
            <a:ext cx="6478350" cy="1990220"/>
          </a:xfrm>
        </p:spPr>
        <p:txBody>
          <a:bodyPr anchor="b"/>
          <a:lstStyle>
            <a:lvl1pPr algn="ctr">
              <a:defRPr sz="5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699" y="3002532"/>
            <a:ext cx="5716191" cy="1380185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076" indent="0" algn="ctr">
              <a:buNone/>
              <a:defRPr sz="1667"/>
            </a:lvl2pPr>
            <a:lvl3pPr marL="762152" indent="0" algn="ctr">
              <a:buNone/>
              <a:defRPr sz="1500"/>
            </a:lvl3pPr>
            <a:lvl4pPr marL="1143229" indent="0" algn="ctr">
              <a:buNone/>
              <a:defRPr sz="1334"/>
            </a:lvl4pPr>
            <a:lvl5pPr marL="1524305" indent="0" algn="ctr">
              <a:buNone/>
              <a:defRPr sz="1334"/>
            </a:lvl5pPr>
            <a:lvl6pPr marL="1905381" indent="0" algn="ctr">
              <a:buNone/>
              <a:defRPr sz="1334"/>
            </a:lvl6pPr>
            <a:lvl7pPr marL="2286457" indent="0" algn="ctr">
              <a:buNone/>
              <a:defRPr sz="1334"/>
            </a:lvl7pPr>
            <a:lvl8pPr marL="2667533" indent="0" algn="ctr">
              <a:buNone/>
              <a:defRPr sz="1334"/>
            </a:lvl8pPr>
            <a:lvl9pPr marL="3048610" indent="0" algn="ctr">
              <a:buNone/>
              <a:defRPr sz="133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98298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196895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54199" y="304355"/>
            <a:ext cx="1643405" cy="48445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3985" y="304355"/>
            <a:ext cx="4834945" cy="48445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970267"/>
      </p:ext>
    </p:extLst>
  </p:cSld>
  <p:clrMapOvr>
    <a:masterClrMapping/>
  </p:clrMapOvr>
  <p:transition spd="slow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429146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015" y="1425179"/>
            <a:ext cx="6573620" cy="2377941"/>
          </a:xfrm>
        </p:spPr>
        <p:txBody>
          <a:bodyPr anchor="b"/>
          <a:lstStyle>
            <a:lvl1pPr>
              <a:defRPr sz="5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015" y="3825617"/>
            <a:ext cx="6573620" cy="125050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381076" indent="0">
              <a:buNone/>
              <a:defRPr sz="1667">
                <a:solidFill>
                  <a:schemeClr val="tx1">
                    <a:tint val="82000"/>
                  </a:schemeClr>
                </a:solidFill>
              </a:defRPr>
            </a:lvl2pPr>
            <a:lvl3pPr marL="762152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3pPr>
            <a:lvl4pPr marL="1143229" indent="0">
              <a:buNone/>
              <a:defRPr sz="1334">
                <a:solidFill>
                  <a:schemeClr val="tx1">
                    <a:tint val="82000"/>
                  </a:schemeClr>
                </a:solidFill>
              </a:defRPr>
            </a:lvl4pPr>
            <a:lvl5pPr marL="1524305" indent="0">
              <a:buNone/>
              <a:defRPr sz="1334">
                <a:solidFill>
                  <a:schemeClr val="tx1">
                    <a:tint val="82000"/>
                  </a:schemeClr>
                </a:solidFill>
              </a:defRPr>
            </a:lvl5pPr>
            <a:lvl6pPr marL="1905381" indent="0">
              <a:buNone/>
              <a:defRPr sz="1334">
                <a:solidFill>
                  <a:schemeClr val="tx1">
                    <a:tint val="82000"/>
                  </a:schemeClr>
                </a:solidFill>
              </a:defRPr>
            </a:lvl6pPr>
            <a:lvl7pPr marL="2286457" indent="0">
              <a:buNone/>
              <a:defRPr sz="1334">
                <a:solidFill>
                  <a:schemeClr val="tx1">
                    <a:tint val="82000"/>
                  </a:schemeClr>
                </a:solidFill>
              </a:defRPr>
            </a:lvl7pPr>
            <a:lvl8pPr marL="2667533" indent="0">
              <a:buNone/>
              <a:defRPr sz="1334">
                <a:solidFill>
                  <a:schemeClr val="tx1">
                    <a:tint val="82000"/>
                  </a:schemeClr>
                </a:solidFill>
              </a:defRPr>
            </a:lvl8pPr>
            <a:lvl9pPr marL="3048610" indent="0">
              <a:buNone/>
              <a:defRPr sz="13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33150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3984" y="1521777"/>
            <a:ext cx="3239175" cy="3627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58429" y="1521777"/>
            <a:ext cx="3239175" cy="3627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15833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77" y="304357"/>
            <a:ext cx="6573620" cy="11049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978" y="1401359"/>
            <a:ext cx="3224288" cy="68678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76" indent="0">
              <a:buNone/>
              <a:defRPr sz="1667" b="1"/>
            </a:lvl2pPr>
            <a:lvl3pPr marL="762152" indent="0">
              <a:buNone/>
              <a:defRPr sz="1500" b="1"/>
            </a:lvl3pPr>
            <a:lvl4pPr marL="1143229" indent="0">
              <a:buNone/>
              <a:defRPr sz="1334" b="1"/>
            </a:lvl4pPr>
            <a:lvl5pPr marL="1524305" indent="0">
              <a:buNone/>
              <a:defRPr sz="1334" b="1"/>
            </a:lvl5pPr>
            <a:lvl6pPr marL="1905381" indent="0">
              <a:buNone/>
              <a:defRPr sz="1334" b="1"/>
            </a:lvl6pPr>
            <a:lvl7pPr marL="2286457" indent="0">
              <a:buNone/>
              <a:defRPr sz="1334" b="1"/>
            </a:lvl7pPr>
            <a:lvl8pPr marL="2667533" indent="0">
              <a:buNone/>
              <a:defRPr sz="1334" b="1"/>
            </a:lvl8pPr>
            <a:lvl9pPr marL="3048610" indent="0">
              <a:buNone/>
              <a:defRPr sz="13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4978" y="2088143"/>
            <a:ext cx="3224288" cy="3071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58429" y="1401359"/>
            <a:ext cx="3240168" cy="68678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76" indent="0">
              <a:buNone/>
              <a:defRPr sz="1667" b="1"/>
            </a:lvl2pPr>
            <a:lvl3pPr marL="762152" indent="0">
              <a:buNone/>
              <a:defRPr sz="1500" b="1"/>
            </a:lvl3pPr>
            <a:lvl4pPr marL="1143229" indent="0">
              <a:buNone/>
              <a:defRPr sz="1334" b="1"/>
            </a:lvl4pPr>
            <a:lvl5pPr marL="1524305" indent="0">
              <a:buNone/>
              <a:defRPr sz="1334" b="1"/>
            </a:lvl5pPr>
            <a:lvl6pPr marL="1905381" indent="0">
              <a:buNone/>
              <a:defRPr sz="1334" b="1"/>
            </a:lvl6pPr>
            <a:lvl7pPr marL="2286457" indent="0">
              <a:buNone/>
              <a:defRPr sz="1334" b="1"/>
            </a:lvl7pPr>
            <a:lvl8pPr marL="2667533" indent="0">
              <a:buNone/>
              <a:defRPr sz="1334" b="1"/>
            </a:lvl8pPr>
            <a:lvl9pPr marL="3048610" indent="0">
              <a:buNone/>
              <a:defRPr sz="13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58429" y="2088143"/>
            <a:ext cx="3240168" cy="3071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734890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196775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909477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77" y="381106"/>
            <a:ext cx="2458161" cy="1333871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168" y="823084"/>
            <a:ext cx="3858429" cy="4062483"/>
          </a:xfrm>
        </p:spPr>
        <p:txBody>
          <a:bodyPr/>
          <a:lstStyle>
            <a:lvl1pPr>
              <a:defRPr sz="2667"/>
            </a:lvl1pPr>
            <a:lvl2pPr>
              <a:defRPr sz="2334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4977" y="1714976"/>
            <a:ext cx="2458161" cy="3177206"/>
          </a:xfrm>
        </p:spPr>
        <p:txBody>
          <a:bodyPr/>
          <a:lstStyle>
            <a:lvl1pPr marL="0" indent="0">
              <a:buNone/>
              <a:defRPr sz="1334"/>
            </a:lvl1pPr>
            <a:lvl2pPr marL="381076" indent="0">
              <a:buNone/>
              <a:defRPr sz="1167"/>
            </a:lvl2pPr>
            <a:lvl3pPr marL="762152" indent="0">
              <a:buNone/>
              <a:defRPr sz="1000"/>
            </a:lvl3pPr>
            <a:lvl4pPr marL="1143229" indent="0">
              <a:buNone/>
              <a:defRPr sz="834"/>
            </a:lvl4pPr>
            <a:lvl5pPr marL="1524305" indent="0">
              <a:buNone/>
              <a:defRPr sz="834"/>
            </a:lvl5pPr>
            <a:lvl6pPr marL="1905381" indent="0">
              <a:buNone/>
              <a:defRPr sz="834"/>
            </a:lvl6pPr>
            <a:lvl7pPr marL="2286457" indent="0">
              <a:buNone/>
              <a:defRPr sz="834"/>
            </a:lvl7pPr>
            <a:lvl8pPr marL="2667533" indent="0">
              <a:buNone/>
              <a:defRPr sz="834"/>
            </a:lvl8pPr>
            <a:lvl9pPr marL="3048610" indent="0">
              <a:buNone/>
              <a:defRPr sz="8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2111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77" y="381106"/>
            <a:ext cx="2458161" cy="1333871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40168" y="823084"/>
            <a:ext cx="3858429" cy="4062483"/>
          </a:xfrm>
        </p:spPr>
        <p:txBody>
          <a:bodyPr anchor="t"/>
          <a:lstStyle>
            <a:lvl1pPr marL="0" indent="0">
              <a:buNone/>
              <a:defRPr sz="2667"/>
            </a:lvl1pPr>
            <a:lvl2pPr marL="381076" indent="0">
              <a:buNone/>
              <a:defRPr sz="2334"/>
            </a:lvl2pPr>
            <a:lvl3pPr marL="762152" indent="0">
              <a:buNone/>
              <a:defRPr sz="2000"/>
            </a:lvl3pPr>
            <a:lvl4pPr marL="1143229" indent="0">
              <a:buNone/>
              <a:defRPr sz="1667"/>
            </a:lvl4pPr>
            <a:lvl5pPr marL="1524305" indent="0">
              <a:buNone/>
              <a:defRPr sz="1667"/>
            </a:lvl5pPr>
            <a:lvl6pPr marL="1905381" indent="0">
              <a:buNone/>
              <a:defRPr sz="1667"/>
            </a:lvl6pPr>
            <a:lvl7pPr marL="2286457" indent="0">
              <a:buNone/>
              <a:defRPr sz="1667"/>
            </a:lvl7pPr>
            <a:lvl8pPr marL="2667533" indent="0">
              <a:buNone/>
              <a:defRPr sz="1667"/>
            </a:lvl8pPr>
            <a:lvl9pPr marL="3048610" indent="0">
              <a:buNone/>
              <a:defRPr sz="1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4977" y="1714976"/>
            <a:ext cx="2458161" cy="3177206"/>
          </a:xfrm>
        </p:spPr>
        <p:txBody>
          <a:bodyPr/>
          <a:lstStyle>
            <a:lvl1pPr marL="0" indent="0">
              <a:buNone/>
              <a:defRPr sz="1334"/>
            </a:lvl1pPr>
            <a:lvl2pPr marL="381076" indent="0">
              <a:buNone/>
              <a:defRPr sz="1167"/>
            </a:lvl2pPr>
            <a:lvl3pPr marL="762152" indent="0">
              <a:buNone/>
              <a:defRPr sz="1000"/>
            </a:lvl3pPr>
            <a:lvl4pPr marL="1143229" indent="0">
              <a:buNone/>
              <a:defRPr sz="834"/>
            </a:lvl4pPr>
            <a:lvl5pPr marL="1524305" indent="0">
              <a:buNone/>
              <a:defRPr sz="834"/>
            </a:lvl5pPr>
            <a:lvl6pPr marL="1905381" indent="0">
              <a:buNone/>
              <a:defRPr sz="834"/>
            </a:lvl6pPr>
            <a:lvl7pPr marL="2286457" indent="0">
              <a:buNone/>
              <a:defRPr sz="834"/>
            </a:lvl7pPr>
            <a:lvl8pPr marL="2667533" indent="0">
              <a:buNone/>
              <a:defRPr sz="834"/>
            </a:lvl8pPr>
            <a:lvl9pPr marL="3048610" indent="0">
              <a:buNone/>
              <a:defRPr sz="8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629944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984" y="304357"/>
            <a:ext cx="6573620" cy="110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984" y="1521777"/>
            <a:ext cx="6573620" cy="3627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3984" y="5298432"/>
            <a:ext cx="1714857" cy="3043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EF2367-707E-4E63-8F10-374B78FA8B6E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4651" y="5298432"/>
            <a:ext cx="2572286" cy="3043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2747" y="5298432"/>
            <a:ext cx="1714857" cy="3043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D79A05-A426-4898-8BB6-66FC63B43B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04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omb/>
  </p:transition>
  <p:txStyles>
    <p:titleStyle>
      <a:lvl1pPr algn="l" defTabSz="762152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38" indent="-190538" algn="l" defTabSz="762152" rtl="0" eaLnBrk="1" latinLnBrk="0" hangingPunct="1">
        <a:lnSpc>
          <a:spcPct val="90000"/>
        </a:lnSpc>
        <a:spcBef>
          <a:spcPts val="834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1pPr>
      <a:lvl2pPr marL="571614" indent="-190538" algn="l" defTabSz="76215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691" indent="-190538" algn="l" defTabSz="76215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767" indent="-190538" algn="l" defTabSz="76215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843" indent="-190538" algn="l" defTabSz="76215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919" indent="-190538" algn="l" defTabSz="76215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995" indent="-190538" algn="l" defTabSz="76215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8072" indent="-190538" algn="l" defTabSz="76215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9148" indent="-190538" algn="l" defTabSz="762152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21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76" algn="l" defTabSz="7621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152" algn="l" defTabSz="7621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229" algn="l" defTabSz="7621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4305" algn="l" defTabSz="7621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5381" algn="l" defTabSz="7621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6457" algn="l" defTabSz="7621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7533" algn="l" defTabSz="7621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8610" algn="l" defTabSz="7621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62A04-1074-B6B2-8363-B33C92D8C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F670D-8D43-0041-0B61-B5C090EFC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BC926-DB67-CDF8-F66B-FE34AA53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"/>
            <a:ext cx="7621588" cy="57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57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 advTm="117">
        <p15:prstTrans prst="curtains"/>
      </p:transition>
    </mc:Choice>
    <mc:Fallback xmlns="">
      <p:transition spd="slow" advTm="11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49F05-B2EB-A730-2D95-D310ACE9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"/>
            <a:ext cx="7621588" cy="57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50851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6738F-1375-9F8E-4B79-CA94A2B5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1"/>
            <a:ext cx="7621588" cy="56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07618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FDCBF-7D69-DACE-53D1-7D9E18A4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" y="0"/>
            <a:ext cx="7581521" cy="57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93965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189977-778B-9014-7628-AE627AC3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" y="0"/>
            <a:ext cx="7611928" cy="57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77399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AFBEC-E986-6D22-1832-42871579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2"/>
            <a:ext cx="7621588" cy="56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87979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FB883-9301-EBE2-5EAE-4005BFA9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4"/>
            <a:ext cx="7621588" cy="56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33882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A10B2253-A503-811D-0B7F-6DC6A5226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14375"/>
            <a:ext cx="7621588" cy="428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405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A2C27696-2A76-26DB-52BF-AF52F1873A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14375"/>
            <a:ext cx="7621588" cy="428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8903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DC399-838A-87FF-2BBB-2A9B465D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" y="0"/>
            <a:ext cx="7571438" cy="57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69130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6E882-BA41-845A-9A03-2CBBAFC9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5"/>
            <a:ext cx="7621588" cy="57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47763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2E4A-D509-C066-2FC2-E106531B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1"/>
            <a:ext cx="7621588" cy="56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2133"/>
      </p:ext>
    </p:extLst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AE1BAB-D095-0F28-7B9F-284A43C5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4"/>
            <a:ext cx="7621588" cy="57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2826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0F5BC-12AC-2C36-2018-52FE5C61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4" y="0"/>
            <a:ext cx="7579040" cy="57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22710"/>
      </p:ext>
    </p:extLst>
  </p:cSld>
  <p:clrMapOvr>
    <a:masterClrMapping/>
  </p:clrMapOvr>
  <p:transition spd="slow"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8E72B-7037-4A4B-A51B-AE2E4528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2"/>
            <a:ext cx="7621588" cy="56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01325"/>
      </p:ext>
    </p:extLst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E8AF5-E6B0-F6EE-AEDC-8A1DF9C8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" y="0"/>
            <a:ext cx="7604356" cy="57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22739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F0B26-D3EA-0021-B518-10159425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"/>
            <a:ext cx="7621588" cy="57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8146"/>
      </p:ext>
    </p:extLst>
  </p:cSld>
  <p:clrMapOvr>
    <a:masterClrMapping/>
  </p:clrMapOvr>
  <p:transition spd="slow">
    <p:comb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17B98-5B46-8716-8656-E69071DD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37"/>
            <a:ext cx="7621588" cy="56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72823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6F6E0-C2C8-1F95-AF8A-8BC96407F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"/>
            <a:ext cx="7621588" cy="57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09225"/>
      </p:ext>
    </p:extLst>
  </p:cSld>
  <p:clrMapOvr>
    <a:masterClrMapping/>
  </p:clrMapOvr>
  <p:transition spd="slow">
    <p:comb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01A1C-6304-E439-7218-D9617E09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1"/>
            <a:ext cx="7621588" cy="56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94641"/>
      </p:ext>
    </p:extLst>
  </p:cSld>
  <p:clrMapOvr>
    <a:masterClrMapping/>
  </p:clrMapOvr>
  <p:transition spd="slow">
    <p:comb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4787B-7CE8-3034-4673-3B5A72F6F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9"/>
            <a:ext cx="7621588" cy="57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55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6D1C9-77DF-E2D8-E134-4D937284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68"/>
            <a:ext cx="7621588" cy="56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2746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6E5E0-8DB9-4F6E-9DA4-FA782D41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2"/>
            <a:ext cx="7621588" cy="56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78113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E55D0-3EDD-957E-C603-9FE85200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" y="0"/>
            <a:ext cx="7584007" cy="57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17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F5C44-6959-E50D-6C6F-C1ECA089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"/>
            <a:ext cx="7621588" cy="571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54875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4A650-5094-87F7-B00C-6193B93E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" y="0"/>
            <a:ext cx="7612009" cy="57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5777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3260F-3E0C-5D0D-C56B-16BE5F81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0"/>
            <a:ext cx="7621588" cy="57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4399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2D038-D8CD-CE3C-6A88-0AE2ED07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6"/>
            <a:ext cx="7621588" cy="56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69262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aikyao .</dc:creator>
  <cp:revision>3</cp:revision>
  <dcterms:created xsi:type="dcterms:W3CDTF">2024-05-08T09:33:49Z</dcterms:created>
  <dcterms:modified xsi:type="dcterms:W3CDTF">2024-05-08T11:50:13Z</dcterms:modified>
</cp:coreProperties>
</file>